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83CD-B5CA-40F2-8A7F-47AEE6A78F4B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2AC8-CA46-456E-BAEC-8CDC811D67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603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83CD-B5CA-40F2-8A7F-47AEE6A78F4B}" type="datetimeFigureOut">
              <a:rPr lang="uk-UA" smtClean="0"/>
              <a:t>26.11.2014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2AC8-CA46-456E-BAEC-8CDC811D67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098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19554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22432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0453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6328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76201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11976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Nesterenko</dc:creator>
  <cp:lastModifiedBy>Sergey Nesterenko</cp:lastModifiedBy>
  <cp:revision>1</cp:revision>
  <dcterms:created xsi:type="dcterms:W3CDTF">2014-11-26T08:39:47Z</dcterms:created>
  <dcterms:modified xsi:type="dcterms:W3CDTF">2014-11-26T08:39:47Z</dcterms:modified>
</cp:coreProperties>
</file>